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2"/>
  </p:notesMasterIdLst>
  <p:sldIdLst>
    <p:sldId id="281" r:id="rId2"/>
    <p:sldId id="457" r:id="rId3"/>
    <p:sldId id="475" r:id="rId4"/>
    <p:sldId id="476" r:id="rId5"/>
    <p:sldId id="477" r:id="rId6"/>
    <p:sldId id="478" r:id="rId7"/>
    <p:sldId id="479" r:id="rId8"/>
    <p:sldId id="481" r:id="rId9"/>
    <p:sldId id="482" r:id="rId10"/>
    <p:sldId id="416" r:id="rId11"/>
  </p:sldIdLst>
  <p:sldSz cx="9144000" cy="6858000" type="screen4x3"/>
  <p:notesSz cx="6858000" cy="9144000"/>
  <p:embeddedFontLst>
    <p:embeddedFont>
      <p:font typeface="GyeonggiTitleOTF Bold" panose="02020603020101020101" pitchFamily="18" charset="-127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yeonggiTitleOTF Medium" panose="02020603020101020101" pitchFamily="18" charset="-127"/>
      <p:regular r:id="rId18"/>
      <p:bold r:id="rId19"/>
      <p:italic r:id="rId20"/>
      <p:boldItalic r:id="rId21"/>
    </p:embeddedFont>
    <p:embeddedFont>
      <p:font typeface="GyeonggiTitleOTF Medium" panose="02020603020101020101" pitchFamily="18" charset="-127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31" autoAdjust="0"/>
    <p:restoredTop sz="96197"/>
  </p:normalViewPr>
  <p:slideViewPr>
    <p:cSldViewPr snapToGrid="0">
      <p:cViewPr varScale="1">
        <p:scale>
          <a:sx n="124" d="100"/>
          <a:sy n="124" d="100"/>
        </p:scale>
        <p:origin x="1168" y="168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2023. 7. 27.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2779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7895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4266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3525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6152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6702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6415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5323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2023. 7. 27.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2023. 7. 27.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06.03762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1979779" y="2927942"/>
            <a:ext cx="51844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Transformer &amp; </a:t>
            </a:r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LoRA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13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30A33-4183-290E-730B-0363B92C711C}"/>
              </a:ext>
            </a:extLst>
          </p:cNvPr>
          <p:cNvSpPr txBox="1"/>
          <p:nvPr/>
        </p:nvSpPr>
        <p:spPr>
          <a:xfrm>
            <a:off x="3380002" y="3512929"/>
            <a:ext cx="238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 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기본 구조 및 코드 분석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Transformer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Transformer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altLang="ko-KR" sz="1800" dirty="0">
                <a:ea typeface="GyeonggiTitleOTF Medium" panose="02020603020101020101" pitchFamily="18" charset="-127"/>
              </a:rPr>
              <a:t>input sentence</a:t>
            </a:r>
            <a:r>
              <a:rPr lang="ko-KR" altLang="en-US" sz="1800" dirty="0" err="1">
                <a:ea typeface="GyeonggiTitleOTF Medium" panose="02020603020101020101" pitchFamily="18" charset="-127"/>
              </a:rPr>
              <a:t>를</a:t>
            </a:r>
            <a:r>
              <a:rPr lang="ko-KR" altLang="en-US" sz="1800" dirty="0">
                <a:ea typeface="GyeonggiTitleOTF Medium" panose="02020603020101020101" pitchFamily="18" charset="-127"/>
              </a:rPr>
              <a:t> 넣어 </a:t>
            </a:r>
            <a:r>
              <a:rPr lang="en-US" altLang="ko-KR" sz="1800" dirty="0">
                <a:ea typeface="GyeonggiTitleOTF Medium" panose="02020603020101020101" pitchFamily="18" charset="-127"/>
              </a:rPr>
              <a:t>output sentence</a:t>
            </a:r>
            <a:r>
              <a:rPr lang="ko-KR" altLang="en-US" sz="1800" dirty="0" err="1">
                <a:ea typeface="GyeonggiTitleOTF Medium" panose="02020603020101020101" pitchFamily="18" charset="-127"/>
              </a:rPr>
              <a:t>를</a:t>
            </a:r>
            <a:r>
              <a:rPr lang="ko-KR" altLang="en-US" sz="1800" dirty="0">
                <a:ea typeface="GyeonggiTitleOTF Medium" panose="02020603020101020101" pitchFamily="18" charset="-127"/>
              </a:rPr>
              <a:t> 생성한다</a:t>
            </a:r>
            <a:r>
              <a:rPr lang="en-US" altLang="ko-KR" sz="1800" dirty="0">
                <a:ea typeface="GyeonggiTitleOTF Medium" panose="02020603020101020101" pitchFamily="18" charset="-127"/>
              </a:rPr>
              <a:t>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크게 </a:t>
            </a:r>
            <a:r>
              <a:rPr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encoder</a:t>
            </a:r>
            <a:r>
              <a:rPr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와 </a:t>
            </a:r>
            <a:r>
              <a:rPr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decoder</a:t>
            </a:r>
            <a:r>
              <a:rPr lang="ko-KR" altLang="en-US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구성된다</a:t>
            </a:r>
            <a:r>
              <a:rPr lang="en-US" altLang="ko-KR" sz="18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7AA29D-4776-DED3-3B31-F8B10C11A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665" y="2260315"/>
            <a:ext cx="3034313" cy="423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4289786" y="6575644"/>
            <a:ext cx="4854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Attention is All You Need [</a:t>
            </a:r>
            <a:r>
              <a:rPr lang="en" altLang="ko-Kore-KR" sz="1100" b="0" i="0" dirty="0">
                <a:solidFill>
                  <a:srgbClr val="28282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  <a:hlinkClick r:id="rId4"/>
              </a:rPr>
              <a:t>https://arxiv.org/pdf/1706.03762.pdf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]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4579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Encoder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sentence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으로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받아 하나의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vector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생성한다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Encoder Block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 </a:t>
            </a: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N�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 쌓여진 형태이다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BEAB1A-524E-4205-C398-FBF0233F8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18" y="2755305"/>
            <a:ext cx="7772400" cy="273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9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Encoder</a:t>
            </a:r>
            <a:r>
              <a:rPr kumimoji="1" lang="en-US" altLang="ko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Block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Multi-Head Attention Layer, Position-wise Feed-Forward Layer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구성한다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Encoder Block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은 </a:t>
            </a: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shape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대해 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멱등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해야한다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366040-4BFF-51FD-DE0E-50A255F0B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75911"/>
            <a:ext cx="7772400" cy="25987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0D7F117-2CB4-C1C9-1442-85570FF24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7727" y="2879968"/>
            <a:ext cx="1651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1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MultiHeadAttentionLayer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Scaled Dot-Product Attention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즉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self-attention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병렬적으로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번 실행한다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518C6A-6ACE-C6A5-CA6A-B21C1B5C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429" y="2451595"/>
            <a:ext cx="7272571" cy="2309533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B9E99D42-FD64-3EA0-E4BC-8866169BB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50042"/>
            <a:ext cx="1908909" cy="2512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691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EA8ECB92-9618-72ED-8084-4359533FF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020" y="1069528"/>
            <a:ext cx="7209983" cy="510743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MultiHeadAttentionLayer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kumimoji="1" lang="ko-KR" altLang="en-US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454706"/>
            <a:ext cx="74719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dirty="0">
                <a:solidFill>
                  <a:srgbClr val="383838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https://github.com/cpm0722/transformer_pytorch/tree/76597a44348b42cb01f4728066795a4d03a1ff06</a:t>
            </a:r>
            <a:endParaRPr lang="en" altLang="ko-Kore-KR" sz="1100" b="0" i="0" dirty="0">
              <a:solidFill>
                <a:srgbClr val="383838"/>
              </a:solidFill>
              <a:effectLst/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algn="r"/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https://cpm0722.github.io/</a:t>
            </a:r>
            <a:r>
              <a:rPr kumimoji="1" lang="en" altLang="ko-Kore-KR" sz="11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pytorch</a:t>
            </a:r>
            <a:r>
              <a:rPr kumimoji="1" lang="en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-implementation/transformer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3074B6-ACF3-283E-9907-0F81EAF34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269" y="1371600"/>
            <a:ext cx="3917731" cy="146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82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446A83-4223-0A4C-59AD-3B5215CCB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208" y="4076597"/>
            <a:ext cx="7772400" cy="22581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MultiHeadAttentionLayer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Attention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은 이러한 문제를 해결하기 위해 두 </a:t>
            </a: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token 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사이의 연관 정도를 계산하는 것이다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Self-Attention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같은 문장 내의 두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token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사이의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Attention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계산</a:t>
            </a:r>
            <a:endParaRPr kumimoji="1" lang="en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Cross-Attention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서로 다른 두 문장에 각각 존재하는 두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token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사이의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Attention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계산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E2FCE9-E548-D2FA-6FDE-0E05E115C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0" y="3971990"/>
            <a:ext cx="1443420" cy="26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815C490-B659-E465-DB04-4010A1DCAF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069" y="2949926"/>
            <a:ext cx="49022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85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PositionWiseFeedForwardLayer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단순하게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개의 </a:t>
            </a: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Fully Connected Layer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갖는 </a:t>
            </a:r>
            <a:r>
              <a:rPr kumimoji="1" lang="en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Layer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각각의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FC Layer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는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_</a:t>
            </a:r>
            <a:r>
              <a:rPr kumimoji="1" lang="en" altLang="ko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embed×d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_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ff), (d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_</a:t>
            </a:r>
            <a:r>
              <a:rPr kumimoji="1" lang="en" altLang="ko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ff×d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_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embed)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kumimoji="1" lang="ko-KR" altLang="en-US" sz="1600" dirty="0">
                <a:ea typeface="GyeonggiTitleOTF Medium" panose="02020603020101020101" pitchFamily="18" charset="-127"/>
              </a:rPr>
              <a:t>가중치 행렬을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갖는다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첫번째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FC Layer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 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</a:t>
            </a:r>
            <a:r>
              <a:rPr kumimoji="1" lang="en" altLang="ko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ReLU</a:t>
            </a:r>
            <a:r>
              <a:rPr kumimoji="1" lang="en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()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적용한다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lang="en-US" altLang="ko-KR" sz="12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v"/>
            </a:pPr>
            <a:endParaRPr kumimoji="1"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D99243-71A4-4F94-8438-E4E482FFA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62" y="2693436"/>
            <a:ext cx="5887999" cy="36595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F5B86CE-6D2A-B722-F12A-A84745599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648" y="3279227"/>
            <a:ext cx="2200858" cy="266382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DFE7949-71E8-0689-9E84-E4E8E2755937}"/>
              </a:ext>
            </a:extLst>
          </p:cNvPr>
          <p:cNvSpPr/>
          <p:nvPr/>
        </p:nvSpPr>
        <p:spPr>
          <a:xfrm>
            <a:off x="6611007" y="3279228"/>
            <a:ext cx="2041380" cy="135583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8869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3E5F1-6B97-9799-BFDB-F33CECD4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0531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ore-KR" sz="3200" b="1" dirty="0" err="1">
                <a:latin typeface="GyeonggiTitleOTF Bold" panose="02020603020101020101" pitchFamily="18" charset="-127"/>
                <a:ea typeface="GyeonggiTitleOTF Bold" panose="02020603020101020101" pitchFamily="18" charset="-127"/>
              </a:rPr>
              <a:t>ResidualConnectionLayer</a:t>
            </a:r>
            <a:endParaRPr kumimoji="1" lang="ko-Kore-KR" altLang="en-US" sz="3200" b="1" dirty="0">
              <a:latin typeface="GyeonggiTitleOTF Bold" panose="02020603020101020101" pitchFamily="18" charset="-127"/>
              <a:ea typeface="GyeonggiTitleOTF Bold" panose="02020603020101020101" pitchFamily="18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3AD95CA-303B-65D3-D091-657A14B6C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23738" cy="4805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지름길연결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</a:t>
            </a:r>
            <a:r>
              <a:rPr kumimoji="1" lang="ko-KR" altLang="en-US" sz="20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잔차연결을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하는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Layer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이다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>
              <a:lnSpc>
                <a:spcPct val="100000"/>
              </a:lnSpc>
              <a:buFont typeface="Wingdings" pitchFamily="2" charset="2"/>
              <a:buChar char="v"/>
            </a:pP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그대로 사용하지 않고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output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</a:t>
            </a:r>
            <a:r>
              <a:rPr kumimoji="1" lang="en-US" altLang="ko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input</a:t>
            </a:r>
            <a:r>
              <a:rPr kumimoji="1" lang="ko-KR" altLang="en-US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을 추가적으로 더한 값을 사용</a:t>
            </a:r>
            <a:endParaRPr kumimoji="1" lang="en-US" altLang="ko-KR" sz="20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ED107-B4D5-6692-1FF7-4BBDCFE311B9}"/>
              </a:ext>
            </a:extLst>
          </p:cNvPr>
          <p:cNvSpPr txBox="1"/>
          <p:nvPr/>
        </p:nvSpPr>
        <p:spPr>
          <a:xfrm>
            <a:off x="1672083" y="6596390"/>
            <a:ext cx="7471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출처</a:t>
            </a:r>
            <a:r>
              <a:rPr kumimoji="1" lang="en-US" altLang="ko-Kore-KR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sz="11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https://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github.com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/cpm0722/</a:t>
            </a:r>
            <a:r>
              <a:rPr lang="en" altLang="ko-Kore-KR" sz="1100" b="0" i="0" dirty="0" err="1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transformer_pytorch</a:t>
            </a:r>
            <a:r>
              <a:rPr lang="en" altLang="ko-Kore-KR" sz="1100" b="0" i="0" dirty="0">
                <a:solidFill>
                  <a:srgbClr val="383838"/>
                </a:solidFill>
                <a:effectLst/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/tree/76597a44348b42cb01f4728066795a4d03a1ff06</a:t>
            </a:r>
            <a:endParaRPr kumimoji="1" lang="ko-Kore-KR" altLang="en-US" sz="11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8194" name="Picture 2" descr="Residual neural network - Wikipedia">
            <a:extLst>
              <a:ext uri="{FF2B5EF4-FFF2-40B4-BE49-F238E27FC236}">
                <a16:creationId xmlns:a16="http://schemas.microsoft.com/office/drawing/2014/main" id="{CF893B02-C9D1-BEE8-E48D-EFAAE0789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48" y="4886132"/>
            <a:ext cx="2544710" cy="13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3768898-5070-211F-F53F-75018B1CE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08" y="2941412"/>
            <a:ext cx="5770081" cy="343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76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6094</TotalTime>
  <Words>368</Words>
  <Application>Microsoft Macintosh PowerPoint</Application>
  <PresentationFormat>화면 슬라이드 쇼(4:3)</PresentationFormat>
  <Paragraphs>51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GyeonggiTitleOTF Medium</vt:lpstr>
      <vt:lpstr>GyeonggiTitleOTF Bold</vt:lpstr>
      <vt:lpstr>Arial</vt:lpstr>
      <vt:lpstr>GyeonggiTitleOTF Medium</vt:lpstr>
      <vt:lpstr>Calibri</vt:lpstr>
      <vt:lpstr>Wingdings</vt:lpstr>
      <vt:lpstr>Office 테마</vt:lpstr>
      <vt:lpstr>PowerPoint 프레젠테이션</vt:lpstr>
      <vt:lpstr>Transformer</vt:lpstr>
      <vt:lpstr>Encoder</vt:lpstr>
      <vt:lpstr>EncoderBlock</vt:lpstr>
      <vt:lpstr>MultiHeadAttentionLayer</vt:lpstr>
      <vt:lpstr>MultiHeadAttentionLayer</vt:lpstr>
      <vt:lpstr>MultiHeadAttentionLayer</vt:lpstr>
      <vt:lpstr>PositionWiseFeedForwardLayer</vt:lpstr>
      <vt:lpstr>ResidualConnectionLayer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조희진</cp:lastModifiedBy>
  <cp:revision>223</cp:revision>
  <dcterms:created xsi:type="dcterms:W3CDTF">2023-05-28T14:12:31Z</dcterms:created>
  <dcterms:modified xsi:type="dcterms:W3CDTF">2023-07-26T18:21:45Z</dcterms:modified>
</cp:coreProperties>
</file>

<file path=docProps/thumbnail.jpeg>
</file>